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8" autoAdjust="0"/>
    <p:restoredTop sz="79553" autoAdjust="0"/>
  </p:normalViewPr>
  <p:slideViewPr>
    <p:cSldViewPr snapToGrid="0">
      <p:cViewPr varScale="1">
        <p:scale>
          <a:sx n="54" d="100"/>
          <a:sy n="54" d="100"/>
        </p:scale>
        <p:origin x="1776" y="322"/>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3/9/2025 8:12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3/9/2025 8:12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4738798" cy="615553"/>
          </a:xfrm>
          <a:prstGeom prst="rect">
            <a:avLst/>
          </a:prstGeom>
          <a:noFill/>
        </p:spPr>
        <p:txBody>
          <a:bodyPr wrap="none" lIns="0" tIns="0" rIns="0" bIns="0" rtlCol="0">
            <a:spAutoFit/>
          </a:bodyPr>
          <a:lstStyle/>
          <a:p>
            <a:pPr algn="l"/>
            <a:r>
              <a:rPr lang="en-US" sz="2000" b="1" dirty="0"/>
              <a:t>James Montemagno &amp; Jon Galloway</a:t>
            </a:r>
          </a:p>
          <a:p>
            <a:pPr algn="l"/>
            <a:r>
              <a:rPr lang="en-US" sz="2000" dirty="0"/>
              <a:t>Technical PMs – Dev Community, Microsoft</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5836000"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/@JamesMontemagno &amp; /@JonGalloway </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/@JamesMontemagno</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dotnet-presentations/dotnet-aspire-workshop</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:9.0.0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Client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9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6308</Words>
  <Application>Microsoft Office PowerPoint</Application>
  <PresentationFormat>Widescreen</PresentationFormat>
  <Paragraphs>575</Paragraphs>
  <Slides>56</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9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Integrations</vt:lpstr>
      <vt:lpstr>Integrations Overview</vt:lpstr>
      <vt:lpstr>Hosting Integration</vt:lpstr>
      <vt:lpstr>Client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2025-03-10T03:37:34Z</dcterms:modified>
</cp:coreProperties>
</file>